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94664" autoAdjust="0"/>
  </p:normalViewPr>
  <p:slideViewPr>
    <p:cSldViewPr>
      <p:cViewPr varScale="1">
        <p:scale>
          <a:sx n="72" d="100"/>
          <a:sy n="72" d="100"/>
        </p:scale>
        <p:origin x="-147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228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93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66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57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23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89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32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0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5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5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34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ED204-5BD5-4B51-80B4-AB1EC596371B}" type="datetimeFigureOut">
              <a:rPr lang="ru-RU" smtClean="0"/>
              <a:t>22.12.2018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1D4A-B36B-4BBA-8FE1-5CA0BAF3E5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82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web.ru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pinfo.io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2160239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dobe Caslon Pro Bold" pitchFamily="18" charset="0"/>
              </a:rPr>
              <a:t>C.I.N</a:t>
            </a:r>
            <a:r>
              <a:rPr lang="en-US" sz="6000" dirty="0">
                <a:solidFill>
                  <a:schemeClr val="bg1"/>
                </a:solidFill>
              </a:rPr>
              <a:t>.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12160" y="4869160"/>
            <a:ext cx="2736304" cy="1368152"/>
          </a:xfrm>
        </p:spPr>
        <p:txBody>
          <a:bodyPr/>
          <a:lstStyle/>
          <a:p>
            <a:r>
              <a:rPr lang="ru-RU" dirty="0" smtClean="0"/>
              <a:t>Выполнил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Майоров Илья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0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20072" y="188640"/>
            <a:ext cx="3826768" cy="24048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latin typeface="Adobe Caslon Pro Bold" pitchFamily="18" charset="0"/>
              </a:rPr>
              <a:t>Расшифровка</a:t>
            </a:r>
          </a:p>
          <a:p>
            <a:pPr marL="0" indent="0" algn="ctr">
              <a:buNone/>
            </a:pPr>
            <a:r>
              <a:rPr lang="en-US" dirty="0" smtClean="0">
                <a:latin typeface="Adobe Caslon Pro Bold" pitchFamily="18" charset="0"/>
              </a:rPr>
              <a:t>C  – Coder</a:t>
            </a:r>
          </a:p>
          <a:p>
            <a:pPr marL="0" indent="0" algn="ctr">
              <a:buNone/>
            </a:pPr>
            <a:r>
              <a:rPr lang="en-US" dirty="0" smtClean="0">
                <a:latin typeface="Adobe Caslon Pro Bold" pitchFamily="18" charset="0"/>
              </a:rPr>
              <a:t>I  – </a:t>
            </a:r>
            <a:r>
              <a:rPr lang="en-US" dirty="0" err="1" smtClean="0">
                <a:latin typeface="Adobe Caslon Pro Bold" pitchFamily="18" charset="0"/>
              </a:rPr>
              <a:t>ip</a:t>
            </a:r>
            <a:r>
              <a:rPr lang="en-US" dirty="0" smtClean="0">
                <a:latin typeface="Adobe Caslon Pro Bold" pitchFamily="18" charset="0"/>
              </a:rPr>
              <a:t> finder</a:t>
            </a:r>
          </a:p>
          <a:p>
            <a:pPr marL="0" indent="0" algn="ctr">
              <a:buNone/>
            </a:pPr>
            <a:r>
              <a:rPr lang="en-US" dirty="0" smtClean="0">
                <a:latin typeface="Adobe Caslon Pro Bold" pitchFamily="18" charset="0"/>
              </a:rPr>
              <a:t>N – number finder</a:t>
            </a:r>
            <a:endParaRPr lang="ru-RU" dirty="0" smtClean="0"/>
          </a:p>
          <a:p>
            <a:pPr marL="0" indent="0" algn="ctr">
              <a:buNone/>
            </a:pP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88640"/>
            <a:ext cx="453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Главная задача </a:t>
            </a:r>
          </a:p>
          <a:p>
            <a:r>
              <a:rPr lang="ru-RU" sz="2800" dirty="0" smtClean="0"/>
              <a:t>программы - шифрование текстовых сообщений и файлов от недоброжелательных лиц</a:t>
            </a:r>
            <a:r>
              <a:rPr lang="ru-RU" dirty="0" smtClean="0"/>
              <a:t>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27314" y="2644169"/>
            <a:ext cx="45047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Побочная задача - Вычисление </a:t>
            </a:r>
            <a:r>
              <a:rPr lang="ru-RU" sz="2800" dirty="0"/>
              <a:t>примерного месторасположения недоброжелательных лиц.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793098"/>
            <a:ext cx="38100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9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классов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39552" y="3933732"/>
            <a:ext cx="24122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Text_Coder_Window1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835696" y="4846510"/>
            <a:ext cx="223224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Ip_Finder_Window2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788024" y="4846510"/>
            <a:ext cx="28803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Number_Finder_Window3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084168" y="3929134"/>
            <a:ext cx="237626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File_Coder_Window4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131840" y="2780928"/>
            <a:ext cx="266429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MainWindow</a:t>
            </a:r>
            <a:endParaRPr lang="ru-RU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5364088" y="3284984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2555776" y="3284984"/>
            <a:ext cx="108012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>
            <a:off x="3419872" y="3284984"/>
            <a:ext cx="504056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5004048" y="3284984"/>
            <a:ext cx="36004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</a:t>
            </a:r>
            <a:r>
              <a:rPr lang="ru-RU" dirty="0" smtClean="0"/>
              <a:t>библиотеки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 smtClean="0"/>
              <a:t>PyQt5(Графический </a:t>
            </a:r>
            <a:r>
              <a:rPr lang="ru-RU" dirty="0"/>
              <a:t>интерфейс),</a:t>
            </a:r>
          </a:p>
          <a:p>
            <a:pPr lvl="0"/>
            <a:r>
              <a:rPr lang="ru-RU" dirty="0" err="1"/>
              <a:t>json</a:t>
            </a:r>
            <a:r>
              <a:rPr lang="ru-RU" dirty="0"/>
              <a:t>(Удобное хранение информации. </a:t>
            </a:r>
            <a:r>
              <a:rPr lang="ru-RU" dirty="0" err="1"/>
              <a:t>импортироваемой</a:t>
            </a:r>
            <a:r>
              <a:rPr lang="ru-RU" dirty="0"/>
              <a:t> в программу),</a:t>
            </a:r>
          </a:p>
          <a:p>
            <a:pPr lvl="0"/>
            <a:r>
              <a:rPr lang="ru-RU" dirty="0" err="1"/>
              <a:t>pyperclip</a:t>
            </a:r>
            <a:r>
              <a:rPr lang="ru-RU" dirty="0"/>
              <a:t>(Позволяет копировать текст в буфер обмена),</a:t>
            </a:r>
          </a:p>
          <a:p>
            <a:pPr lvl="0"/>
            <a:r>
              <a:rPr lang="ru-RU" dirty="0" err="1"/>
              <a:t>pyAesCrypt</a:t>
            </a:r>
            <a:r>
              <a:rPr lang="ru-RU" dirty="0"/>
              <a:t>(Предоставила методы для шифровки файлов), </a:t>
            </a:r>
            <a:r>
              <a:rPr lang="ru-RU" dirty="0" err="1"/>
              <a:t>re,os,random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en-US" dirty="0" err="1" smtClean="0"/>
              <a:t>Textwrap</a:t>
            </a:r>
            <a:r>
              <a:rPr lang="en-US" dirty="0" smtClean="0"/>
              <a:t>(</a:t>
            </a:r>
            <a:r>
              <a:rPr lang="ru-RU" dirty="0" smtClean="0"/>
              <a:t>Красиво </a:t>
            </a:r>
            <a:r>
              <a:rPr lang="ru-RU" dirty="0"/>
              <a:t>редактирует текст</a:t>
            </a:r>
            <a:r>
              <a:rPr lang="en-US" dirty="0"/>
              <a:t>)</a:t>
            </a:r>
            <a:endParaRPr lang="ru-RU" dirty="0"/>
          </a:p>
          <a:p>
            <a:pPr lvl="0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70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Используемые методы </a:t>
            </a:r>
            <a:r>
              <a:rPr lang="ru-RU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шифрования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Шифр Цезаря</a:t>
            </a: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Шифр </a:t>
            </a:r>
            <a:r>
              <a:rPr lang="ru-RU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Виженера</a:t>
            </a:r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Азбука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Морзе</a:t>
            </a: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Шифр замены</a:t>
            </a:r>
          </a:p>
          <a:p>
            <a:r>
              <a:rPr lang="ru-RU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Омофонический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шифр</a:t>
            </a: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Шифрование </a:t>
            </a:r>
            <a:r>
              <a:rPr lang="ru-RU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Гронсвельда</a:t>
            </a:r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Бинарный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код</a:t>
            </a:r>
          </a:p>
          <a:p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Псевдосимвольное</a:t>
            </a:r>
            <a:r>
              <a:rPr lang="ru-RU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шифрование</a:t>
            </a: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3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Сайты </a:t>
            </a:r>
            <a:r>
              <a:rPr lang="ru-RU" sz="3200" dirty="0"/>
              <a:t>вычисляющие месторасположение: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708920"/>
            <a:ext cx="2664296" cy="3417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hlinkClick r:id="rId3"/>
              </a:rPr>
              <a:t>https</a:t>
            </a:r>
            <a:r>
              <a:rPr lang="ru-RU" sz="2000" u="sng" dirty="0">
                <a:hlinkClick r:id="rId3"/>
              </a:rPr>
              <a:t>://</a:t>
            </a:r>
            <a:r>
              <a:rPr lang="en-US" sz="2000" u="sng" dirty="0" err="1">
                <a:hlinkClick r:id="rId3"/>
              </a:rPr>
              <a:t>htmlweb</a:t>
            </a:r>
            <a:r>
              <a:rPr lang="ru-RU" sz="2000" u="sng" dirty="0">
                <a:hlinkClick r:id="rId3"/>
              </a:rPr>
              <a:t>.</a:t>
            </a:r>
            <a:r>
              <a:rPr lang="en-US" sz="2000" u="sng" dirty="0" err="1" smtClean="0">
                <a:hlinkClick r:id="rId3"/>
              </a:rPr>
              <a:t>ru</a:t>
            </a:r>
            <a:r>
              <a:rPr lang="ru-RU" sz="2000" u="sng" dirty="0"/>
              <a:t> </a:t>
            </a:r>
            <a:r>
              <a:rPr lang="ru-RU" sz="2000" u="sng" dirty="0" smtClean="0"/>
              <a:t>– этот сервис находит по номеру телефона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16216" y="2708920"/>
            <a:ext cx="237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hlinkClick r:id="rId4"/>
              </a:rPr>
              <a:t>https://</a:t>
            </a:r>
            <a:r>
              <a:rPr lang="ru-RU" u="sng" dirty="0" smtClean="0">
                <a:hlinkClick r:id="rId4"/>
              </a:rPr>
              <a:t>ipinfo.io</a:t>
            </a:r>
            <a:r>
              <a:rPr lang="ru-RU" u="sng" dirty="0" smtClean="0"/>
              <a:t> – а этот по внешнему </a:t>
            </a:r>
            <a:r>
              <a:rPr lang="en-US" u="sng" dirty="0" err="1" smtClean="0"/>
              <a:t>ip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7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Недостатки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Главным недостатком является то, что практически каждый шифр  поддерживает  только англоязычный текст</a:t>
            </a:r>
            <a:r>
              <a:rPr lang="ru-RU" dirty="0" smtClean="0">
                <a:solidFill>
                  <a:srgbClr val="FF0000"/>
                </a:solidFill>
              </a:rPr>
              <a:t>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Отсутствие </a:t>
            </a:r>
            <a:r>
              <a:rPr lang="ru-RU" dirty="0" smtClean="0">
                <a:solidFill>
                  <a:srgbClr val="FF0000"/>
                </a:solidFill>
              </a:rPr>
              <a:t>дизайна.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1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FF00"/>
                </a:solidFill>
              </a:rPr>
              <a:t>Возможности доработки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FF00"/>
                </a:solidFill>
              </a:rPr>
              <a:t>Добавление новых, более продвинутых  шифров.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Оптимизация программы.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Решение вопроса с дизайном.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Добавление новых функций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ru-RU" dirty="0" smtClean="0">
                <a:solidFill>
                  <a:srgbClr val="FFFF00"/>
                </a:solidFill>
              </a:rPr>
              <a:t>например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ru-RU" dirty="0" smtClean="0">
                <a:solidFill>
                  <a:srgbClr val="FFFF00"/>
                </a:solidFill>
              </a:rPr>
              <a:t>Шифрование информации в файле и </a:t>
            </a:r>
            <a:r>
              <a:rPr lang="ru-RU" dirty="0" err="1" smtClean="0">
                <a:solidFill>
                  <a:srgbClr val="FFFF00"/>
                </a:solidFill>
              </a:rPr>
              <a:t>т.д</a:t>
            </a:r>
            <a:endParaRPr lang="ru-R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3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92D050"/>
                </a:solidFill>
              </a:rPr>
              <a:t>Спасибо за внимание</a:t>
            </a:r>
            <a:endParaRPr lang="ru-RU" dirty="0">
              <a:solidFill>
                <a:srgbClr val="92D05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9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179</Words>
  <Application>Microsoft Office PowerPoint</Application>
  <PresentationFormat>Экран (4:3)</PresentationFormat>
  <Paragraphs>43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C.I.N.</vt:lpstr>
      <vt:lpstr>Презентация PowerPoint</vt:lpstr>
      <vt:lpstr>Структура классов</vt:lpstr>
      <vt:lpstr>Используемые библиотеки. </vt:lpstr>
      <vt:lpstr>Используемые методы шифрования</vt:lpstr>
      <vt:lpstr>Сайты вычисляющие месторасположение:</vt:lpstr>
      <vt:lpstr>Недостатки</vt:lpstr>
      <vt:lpstr>Возможности доработки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C.I.N.</dc:title>
  <dc:creator>Илья Майоров</dc:creator>
  <cp:lastModifiedBy>Илья Майоров</cp:lastModifiedBy>
  <cp:revision>16</cp:revision>
  <dcterms:created xsi:type="dcterms:W3CDTF">2018-12-17T15:14:14Z</dcterms:created>
  <dcterms:modified xsi:type="dcterms:W3CDTF">2018-12-22T12:35:26Z</dcterms:modified>
</cp:coreProperties>
</file>